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4"/>
  </p:sldMasterIdLst>
  <p:handoutMasterIdLst>
    <p:handoutMasterId r:id="rId18"/>
  </p:handoutMasterIdLst>
  <p:sldIdLst>
    <p:sldId id="257" r:id="rId5"/>
    <p:sldId id="258" r:id="rId6"/>
    <p:sldId id="259" r:id="rId7"/>
    <p:sldId id="262" r:id="rId8"/>
    <p:sldId id="260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D824D6-5F14-4856-AE07-687D1F193B7B}" v="16" dt="2025-03-30T15:32:13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7" d="100"/>
          <a:sy n="47" d="100"/>
        </p:scale>
        <p:origin x="2740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u cool" userId="1e679d5343991273" providerId="LiveId" clId="{DAD824D6-5F14-4856-AE07-687D1F193B7B}"/>
    <pc:docChg chg="undo custSel addSld modSld">
      <pc:chgData name="Shanu cool" userId="1e679d5343991273" providerId="LiveId" clId="{DAD824D6-5F14-4856-AE07-687D1F193B7B}" dt="2025-03-30T15:52:47.398" v="1294" actId="1076"/>
      <pc:docMkLst>
        <pc:docMk/>
      </pc:docMkLst>
      <pc:sldChg chg="modSp mod setBg">
        <pc:chgData name="Shanu cool" userId="1e679d5343991273" providerId="LiveId" clId="{DAD824D6-5F14-4856-AE07-687D1F193B7B}" dt="2025-03-30T15:49:47.462" v="1292" actId="14100"/>
        <pc:sldMkLst>
          <pc:docMk/>
          <pc:sldMk cId="191714609" sldId="258"/>
        </pc:sldMkLst>
        <pc:spChg chg="mod">
          <ac:chgData name="Shanu cool" userId="1e679d5343991273" providerId="LiveId" clId="{DAD824D6-5F14-4856-AE07-687D1F193B7B}" dt="2025-03-30T14:26:51.257" v="474" actId="1076"/>
          <ac:spMkLst>
            <pc:docMk/>
            <pc:sldMk cId="191714609" sldId="258"/>
            <ac:spMk id="3" creationId="{255E1F2F-E259-4EA8-9FFD-3A10AF541859}"/>
          </ac:spMkLst>
        </pc:spChg>
        <pc:spChg chg="mod">
          <ac:chgData name="Shanu cool" userId="1e679d5343991273" providerId="LiveId" clId="{DAD824D6-5F14-4856-AE07-687D1F193B7B}" dt="2025-03-30T14:11:50.081" v="39" actId="255"/>
          <ac:spMkLst>
            <pc:docMk/>
            <pc:sldMk cId="191714609" sldId="258"/>
            <ac:spMk id="6" creationId="{8977EA2A-0569-6D37-4637-97C5871B2D0C}"/>
          </ac:spMkLst>
        </pc:spChg>
        <pc:picChg chg="mod">
          <ac:chgData name="Shanu cool" userId="1e679d5343991273" providerId="LiveId" clId="{DAD824D6-5F14-4856-AE07-687D1F193B7B}" dt="2025-03-30T15:49:47.462" v="1292" actId="14100"/>
          <ac:picMkLst>
            <pc:docMk/>
            <pc:sldMk cId="191714609" sldId="258"/>
            <ac:picMk id="5" creationId="{D8A8FC41-3438-A58C-C429-E4411915C5F6}"/>
          </ac:picMkLst>
        </pc:picChg>
      </pc:sldChg>
      <pc:sldChg chg="modSp mod">
        <pc:chgData name="Shanu cool" userId="1e679d5343991273" providerId="LiveId" clId="{DAD824D6-5F14-4856-AE07-687D1F193B7B}" dt="2025-03-30T15:52:47.398" v="1294" actId="1076"/>
        <pc:sldMkLst>
          <pc:docMk/>
          <pc:sldMk cId="1104527492" sldId="259"/>
        </pc:sldMkLst>
        <pc:spChg chg="mod">
          <ac:chgData name="Shanu cool" userId="1e679d5343991273" providerId="LiveId" clId="{DAD824D6-5F14-4856-AE07-687D1F193B7B}" dt="2025-03-30T15:52:47.398" v="1294" actId="1076"/>
          <ac:spMkLst>
            <pc:docMk/>
            <pc:sldMk cId="1104527492" sldId="259"/>
            <ac:spMk id="2" creationId="{87F118E7-E1F2-045E-813A-1A99624E3C09}"/>
          </ac:spMkLst>
        </pc:spChg>
        <pc:picChg chg="mod">
          <ac:chgData name="Shanu cool" userId="1e679d5343991273" providerId="LiveId" clId="{DAD824D6-5F14-4856-AE07-687D1F193B7B}" dt="2025-03-30T14:10:42.864" v="32" actId="14100"/>
          <ac:picMkLst>
            <pc:docMk/>
            <pc:sldMk cId="1104527492" sldId="259"/>
            <ac:picMk id="5" creationId="{ACAE44B0-890A-2DD7-774C-908650580C33}"/>
          </ac:picMkLst>
        </pc:picChg>
      </pc:sldChg>
      <pc:sldChg chg="modSp mod">
        <pc:chgData name="Shanu cool" userId="1e679d5343991273" providerId="LiveId" clId="{DAD824D6-5F14-4856-AE07-687D1F193B7B}" dt="2025-03-30T15:29:21.798" v="1220" actId="1076"/>
        <pc:sldMkLst>
          <pc:docMk/>
          <pc:sldMk cId="99703064" sldId="260"/>
        </pc:sldMkLst>
        <pc:spChg chg="mod">
          <ac:chgData name="Shanu cool" userId="1e679d5343991273" providerId="LiveId" clId="{DAD824D6-5F14-4856-AE07-687D1F193B7B}" dt="2025-03-30T15:29:21.798" v="1220" actId="1076"/>
          <ac:spMkLst>
            <pc:docMk/>
            <pc:sldMk cId="99703064" sldId="260"/>
            <ac:spMk id="2" creationId="{CB8BAFD7-503E-2E8E-A213-E79EA243A700}"/>
          </ac:spMkLst>
        </pc:spChg>
      </pc:sldChg>
      <pc:sldChg chg="modSp mod">
        <pc:chgData name="Shanu cool" userId="1e679d5343991273" providerId="LiveId" clId="{DAD824D6-5F14-4856-AE07-687D1F193B7B}" dt="2025-03-30T15:52:41.502" v="1293" actId="1076"/>
        <pc:sldMkLst>
          <pc:docMk/>
          <pc:sldMk cId="2228135235" sldId="262"/>
        </pc:sldMkLst>
        <pc:spChg chg="mod">
          <ac:chgData name="Shanu cool" userId="1e679d5343991273" providerId="LiveId" clId="{DAD824D6-5F14-4856-AE07-687D1F193B7B}" dt="2025-03-30T15:52:41.502" v="1293" actId="1076"/>
          <ac:spMkLst>
            <pc:docMk/>
            <pc:sldMk cId="2228135235" sldId="262"/>
            <ac:spMk id="2" creationId="{8162585A-83E8-990E-E3E8-EDD94D55BF3F}"/>
          </ac:spMkLst>
        </pc:spChg>
      </pc:sldChg>
      <pc:sldChg chg="modSp mod">
        <pc:chgData name="Shanu cool" userId="1e679d5343991273" providerId="LiveId" clId="{DAD824D6-5F14-4856-AE07-687D1F193B7B}" dt="2025-03-30T14:12:20.449" v="43" actId="1076"/>
        <pc:sldMkLst>
          <pc:docMk/>
          <pc:sldMk cId="3756979002" sldId="263"/>
        </pc:sldMkLst>
        <pc:spChg chg="mod">
          <ac:chgData name="Shanu cool" userId="1e679d5343991273" providerId="LiveId" clId="{DAD824D6-5F14-4856-AE07-687D1F193B7B}" dt="2025-03-30T14:12:02.157" v="40" actId="115"/>
          <ac:spMkLst>
            <pc:docMk/>
            <pc:sldMk cId="3756979002" sldId="263"/>
            <ac:spMk id="2" creationId="{98066A3E-77ED-E1F1-1130-C835AA64C6AE}"/>
          </ac:spMkLst>
        </pc:spChg>
        <pc:spChg chg="mod">
          <ac:chgData name="Shanu cool" userId="1e679d5343991273" providerId="LiveId" clId="{DAD824D6-5F14-4856-AE07-687D1F193B7B}" dt="2025-03-30T14:12:20.449" v="43" actId="1076"/>
          <ac:spMkLst>
            <pc:docMk/>
            <pc:sldMk cId="3756979002" sldId="263"/>
            <ac:spMk id="4" creationId="{C9F1B994-B2D6-6586-15B0-56DE1B283AF1}"/>
          </ac:spMkLst>
        </pc:spChg>
        <pc:picChg chg="mod">
          <ac:chgData name="Shanu cool" userId="1e679d5343991273" providerId="LiveId" clId="{DAD824D6-5F14-4856-AE07-687D1F193B7B}" dt="2025-03-30T14:12:13.662" v="42" actId="1076"/>
          <ac:picMkLst>
            <pc:docMk/>
            <pc:sldMk cId="3756979002" sldId="263"/>
            <ac:picMk id="6" creationId="{E96D6C29-254D-0C63-01E0-6EA953741F36}"/>
          </ac:picMkLst>
        </pc:picChg>
      </pc:sldChg>
      <pc:sldChg chg="modSp mod">
        <pc:chgData name="Shanu cool" userId="1e679d5343991273" providerId="LiveId" clId="{DAD824D6-5F14-4856-AE07-687D1F193B7B}" dt="2025-03-30T15:33:57.082" v="1291" actId="1076"/>
        <pc:sldMkLst>
          <pc:docMk/>
          <pc:sldMk cId="1208762592" sldId="264"/>
        </pc:sldMkLst>
        <pc:spChg chg="mod">
          <ac:chgData name="Shanu cool" userId="1e679d5343991273" providerId="LiveId" clId="{DAD824D6-5F14-4856-AE07-687D1F193B7B}" dt="2025-03-30T15:29:46.584" v="1221" actId="255"/>
          <ac:spMkLst>
            <pc:docMk/>
            <pc:sldMk cId="1208762592" sldId="264"/>
            <ac:spMk id="2" creationId="{DA374530-1514-BBFC-589B-96C3833DA737}"/>
          </ac:spMkLst>
        </pc:spChg>
        <pc:picChg chg="mod">
          <ac:chgData name="Shanu cool" userId="1e679d5343991273" providerId="LiveId" clId="{DAD824D6-5F14-4856-AE07-687D1F193B7B}" dt="2025-03-30T15:33:57.082" v="1291" actId="1076"/>
          <ac:picMkLst>
            <pc:docMk/>
            <pc:sldMk cId="1208762592" sldId="264"/>
            <ac:picMk id="5" creationId="{035639E3-7C4E-4615-3B35-FCFF9641E3C7}"/>
          </ac:picMkLst>
        </pc:picChg>
      </pc:sldChg>
      <pc:sldChg chg="modSp mod">
        <pc:chgData name="Shanu cool" userId="1e679d5343991273" providerId="LiveId" clId="{DAD824D6-5F14-4856-AE07-687D1F193B7B}" dt="2025-03-30T15:33:40.605" v="1288" actId="14100"/>
        <pc:sldMkLst>
          <pc:docMk/>
          <pc:sldMk cId="2819441836" sldId="265"/>
        </pc:sldMkLst>
        <pc:spChg chg="mod">
          <ac:chgData name="Shanu cool" userId="1e679d5343991273" providerId="LiveId" clId="{DAD824D6-5F14-4856-AE07-687D1F193B7B}" dt="2025-03-30T14:07:00.418" v="3" actId="113"/>
          <ac:spMkLst>
            <pc:docMk/>
            <pc:sldMk cId="2819441836" sldId="265"/>
            <ac:spMk id="2" creationId="{EA09927D-7A45-DB07-24B1-D27839C757AC}"/>
          </ac:spMkLst>
        </pc:spChg>
        <pc:picChg chg="mod">
          <ac:chgData name="Shanu cool" userId="1e679d5343991273" providerId="LiveId" clId="{DAD824D6-5F14-4856-AE07-687D1F193B7B}" dt="2025-03-30T15:33:40.605" v="1288" actId="14100"/>
          <ac:picMkLst>
            <pc:docMk/>
            <pc:sldMk cId="2819441836" sldId="265"/>
            <ac:picMk id="4" creationId="{5C98AC23-1FA2-122E-C0B0-7C3EB4DBA6F8}"/>
          </ac:picMkLst>
        </pc:picChg>
      </pc:sldChg>
      <pc:sldChg chg="addSp delSp modSp new mod">
        <pc:chgData name="Shanu cool" userId="1e679d5343991273" providerId="LiveId" clId="{DAD824D6-5F14-4856-AE07-687D1F193B7B}" dt="2025-03-30T14:22:32.847" v="464" actId="1076"/>
        <pc:sldMkLst>
          <pc:docMk/>
          <pc:sldMk cId="1336701348" sldId="266"/>
        </pc:sldMkLst>
        <pc:spChg chg="mod">
          <ac:chgData name="Shanu cool" userId="1e679d5343991273" providerId="LiveId" clId="{DAD824D6-5F14-4856-AE07-687D1F193B7B}" dt="2025-03-30T14:17:35.156" v="108" actId="1076"/>
          <ac:spMkLst>
            <pc:docMk/>
            <pc:sldMk cId="1336701348" sldId="266"/>
            <ac:spMk id="2" creationId="{148C0BF4-7E31-24A7-F760-83621B9F6938}"/>
          </ac:spMkLst>
        </pc:spChg>
        <pc:spChg chg="del">
          <ac:chgData name="Shanu cool" userId="1e679d5343991273" providerId="LiveId" clId="{DAD824D6-5F14-4856-AE07-687D1F193B7B}" dt="2025-03-30T14:17:49.744" v="109" actId="931"/>
          <ac:spMkLst>
            <pc:docMk/>
            <pc:sldMk cId="1336701348" sldId="266"/>
            <ac:spMk id="3" creationId="{F9ED3B69-5B96-15F9-38F2-64AC03188C09}"/>
          </ac:spMkLst>
        </pc:spChg>
        <pc:spChg chg="add mod">
          <ac:chgData name="Shanu cool" userId="1e679d5343991273" providerId="LiveId" clId="{DAD824D6-5F14-4856-AE07-687D1F193B7B}" dt="2025-03-30T14:22:32.847" v="464" actId="1076"/>
          <ac:spMkLst>
            <pc:docMk/>
            <pc:sldMk cId="1336701348" sldId="266"/>
            <ac:spMk id="6" creationId="{E42B44E1-0F20-6EA6-1BA7-30550E6319F0}"/>
          </ac:spMkLst>
        </pc:spChg>
        <pc:picChg chg="add mod">
          <ac:chgData name="Shanu cool" userId="1e679d5343991273" providerId="LiveId" clId="{DAD824D6-5F14-4856-AE07-687D1F193B7B}" dt="2025-03-30T14:21:22.427" v="367" actId="1076"/>
          <ac:picMkLst>
            <pc:docMk/>
            <pc:sldMk cId="1336701348" sldId="266"/>
            <ac:picMk id="5" creationId="{422E6A3B-9E1E-A7FD-5179-0DBEDF157E80}"/>
          </ac:picMkLst>
        </pc:picChg>
        <pc:picChg chg="add mod">
          <ac:chgData name="Shanu cool" userId="1e679d5343991273" providerId="LiveId" clId="{DAD824D6-5F14-4856-AE07-687D1F193B7B}" dt="2025-03-30T14:21:40.145" v="372" actId="14100"/>
          <ac:picMkLst>
            <pc:docMk/>
            <pc:sldMk cId="1336701348" sldId="266"/>
            <ac:picMk id="8" creationId="{CB0A1867-5D12-C8CC-0EE9-ED2B10E2FB93}"/>
          </ac:picMkLst>
        </pc:picChg>
      </pc:sldChg>
      <pc:sldChg chg="addSp delSp modSp new mod">
        <pc:chgData name="Shanu cool" userId="1e679d5343991273" providerId="LiveId" clId="{DAD824D6-5F14-4856-AE07-687D1F193B7B}" dt="2025-03-30T15:30:57.045" v="1243" actId="20577"/>
        <pc:sldMkLst>
          <pc:docMk/>
          <pc:sldMk cId="2759768331" sldId="267"/>
        </pc:sldMkLst>
        <pc:spChg chg="mod">
          <ac:chgData name="Shanu cool" userId="1e679d5343991273" providerId="LiveId" clId="{DAD824D6-5F14-4856-AE07-687D1F193B7B}" dt="2025-03-30T15:30:57.045" v="1243" actId="20577"/>
          <ac:spMkLst>
            <pc:docMk/>
            <pc:sldMk cId="2759768331" sldId="267"/>
            <ac:spMk id="2" creationId="{D8BA3D39-C8CE-0939-BA6F-226F1F7FCAB1}"/>
          </ac:spMkLst>
        </pc:spChg>
        <pc:spChg chg="del">
          <ac:chgData name="Shanu cool" userId="1e679d5343991273" providerId="LiveId" clId="{DAD824D6-5F14-4856-AE07-687D1F193B7B}" dt="2025-03-30T14:29:53.027" v="479" actId="931"/>
          <ac:spMkLst>
            <pc:docMk/>
            <pc:sldMk cId="2759768331" sldId="267"/>
            <ac:spMk id="3" creationId="{ABFE1F2E-A385-A66F-8E32-62CDB10EA024}"/>
          </ac:spMkLst>
        </pc:spChg>
        <pc:picChg chg="add mod">
          <ac:chgData name="Shanu cool" userId="1e679d5343991273" providerId="LiveId" clId="{DAD824D6-5F14-4856-AE07-687D1F193B7B}" dt="2025-03-30T14:34:53.148" v="844" actId="14100"/>
          <ac:picMkLst>
            <pc:docMk/>
            <pc:sldMk cId="2759768331" sldId="267"/>
            <ac:picMk id="5" creationId="{244977AC-3622-B560-C335-6C85CE3DE4CE}"/>
          </ac:picMkLst>
        </pc:picChg>
      </pc:sldChg>
      <pc:sldChg chg="addSp delSp modSp new mod">
        <pc:chgData name="Shanu cool" userId="1e679d5343991273" providerId="LiveId" clId="{DAD824D6-5F14-4856-AE07-687D1F193B7B}" dt="2025-03-30T15:31:10.313" v="1244" actId="255"/>
        <pc:sldMkLst>
          <pc:docMk/>
          <pc:sldMk cId="2890439413" sldId="268"/>
        </pc:sldMkLst>
        <pc:spChg chg="mod">
          <ac:chgData name="Shanu cool" userId="1e679d5343991273" providerId="LiveId" clId="{DAD824D6-5F14-4856-AE07-687D1F193B7B}" dt="2025-03-30T14:39:40.875" v="952" actId="1076"/>
          <ac:spMkLst>
            <pc:docMk/>
            <pc:sldMk cId="2890439413" sldId="268"/>
            <ac:spMk id="2" creationId="{EFDF8434-3171-68C3-CAF7-079616B50B4E}"/>
          </ac:spMkLst>
        </pc:spChg>
        <pc:spChg chg="del">
          <ac:chgData name="Shanu cool" userId="1e679d5343991273" providerId="LiveId" clId="{DAD824D6-5F14-4856-AE07-687D1F193B7B}" dt="2025-03-30T14:40:27.357" v="953" actId="931"/>
          <ac:spMkLst>
            <pc:docMk/>
            <pc:sldMk cId="2890439413" sldId="268"/>
            <ac:spMk id="3" creationId="{F45D0C42-FA7F-0725-2B9A-91EB25043232}"/>
          </ac:spMkLst>
        </pc:spChg>
        <pc:spChg chg="add mod">
          <ac:chgData name="Shanu cool" userId="1e679d5343991273" providerId="LiveId" clId="{DAD824D6-5F14-4856-AE07-687D1F193B7B}" dt="2025-03-30T15:31:10.313" v="1244" actId="255"/>
          <ac:spMkLst>
            <pc:docMk/>
            <pc:sldMk cId="2890439413" sldId="268"/>
            <ac:spMk id="6" creationId="{3181E07B-5CF5-1CC9-7485-94A270DC2A93}"/>
          </ac:spMkLst>
        </pc:spChg>
        <pc:picChg chg="add mod">
          <ac:chgData name="Shanu cool" userId="1e679d5343991273" providerId="LiveId" clId="{DAD824D6-5F14-4856-AE07-687D1F193B7B}" dt="2025-03-30T14:40:41.764" v="957" actId="14100"/>
          <ac:picMkLst>
            <pc:docMk/>
            <pc:sldMk cId="2890439413" sldId="268"/>
            <ac:picMk id="5" creationId="{F275CA5A-C380-5189-9070-6934EAAECEAF}"/>
          </ac:picMkLst>
        </pc:picChg>
      </pc:sldChg>
      <pc:sldChg chg="addSp delSp modSp add mod">
        <pc:chgData name="Shanu cool" userId="1e679d5343991273" providerId="LiveId" clId="{DAD824D6-5F14-4856-AE07-687D1F193B7B}" dt="2025-03-30T14:54:59.235" v="1219" actId="255"/>
        <pc:sldMkLst>
          <pc:docMk/>
          <pc:sldMk cId="852201105" sldId="269"/>
        </pc:sldMkLst>
        <pc:spChg chg="del">
          <ac:chgData name="Shanu cool" userId="1e679d5343991273" providerId="LiveId" clId="{DAD824D6-5F14-4856-AE07-687D1F193B7B}" dt="2025-03-30T14:52:20.776" v="1096" actId="478"/>
          <ac:spMkLst>
            <pc:docMk/>
            <pc:sldMk cId="852201105" sldId="269"/>
            <ac:spMk id="2" creationId="{A529E329-49D5-6B93-9EE1-056FCEA27AAD}"/>
          </ac:spMkLst>
        </pc:spChg>
        <pc:spChg chg="add del mod">
          <ac:chgData name="Shanu cool" userId="1e679d5343991273" providerId="LiveId" clId="{DAD824D6-5F14-4856-AE07-687D1F193B7B}" dt="2025-03-30T14:52:25.374" v="1097" actId="478"/>
          <ac:spMkLst>
            <pc:docMk/>
            <pc:sldMk cId="852201105" sldId="269"/>
            <ac:spMk id="4" creationId="{E03B292B-ED41-8BB8-C1FC-B8E1E2C2CA55}"/>
          </ac:spMkLst>
        </pc:spChg>
        <pc:spChg chg="mod">
          <ac:chgData name="Shanu cool" userId="1e679d5343991273" providerId="LiveId" clId="{DAD824D6-5F14-4856-AE07-687D1F193B7B}" dt="2025-03-30T14:54:59.235" v="1219" actId="255"/>
          <ac:spMkLst>
            <pc:docMk/>
            <pc:sldMk cId="852201105" sldId="269"/>
            <ac:spMk id="6" creationId="{EB0A8130-D80F-8164-08AB-A87BCC4B7668}"/>
          </ac:spMkLst>
        </pc:spChg>
        <pc:spChg chg="add del mod">
          <ac:chgData name="Shanu cool" userId="1e679d5343991273" providerId="LiveId" clId="{DAD824D6-5F14-4856-AE07-687D1F193B7B}" dt="2025-03-30T14:52:59.033" v="1130" actId="931"/>
          <ac:spMkLst>
            <pc:docMk/>
            <pc:sldMk cId="852201105" sldId="269"/>
            <ac:spMk id="8" creationId="{7B5CCCFA-4DF6-809B-8F09-2FB2E3ECBA81}"/>
          </ac:spMkLst>
        </pc:spChg>
        <pc:picChg chg="del">
          <ac:chgData name="Shanu cool" userId="1e679d5343991273" providerId="LiveId" clId="{DAD824D6-5F14-4856-AE07-687D1F193B7B}" dt="2025-03-30T14:52:48.170" v="1129" actId="478"/>
          <ac:picMkLst>
            <pc:docMk/>
            <pc:sldMk cId="852201105" sldId="269"/>
            <ac:picMk id="5" creationId="{B5B98BBD-5880-539C-8B6E-B9D21996F4DB}"/>
          </ac:picMkLst>
        </pc:picChg>
        <pc:picChg chg="add mod">
          <ac:chgData name="Shanu cool" userId="1e679d5343991273" providerId="LiveId" clId="{DAD824D6-5F14-4856-AE07-687D1F193B7B}" dt="2025-03-30T14:53:04.997" v="1132" actId="14100"/>
          <ac:picMkLst>
            <pc:docMk/>
            <pc:sldMk cId="852201105" sldId="269"/>
            <ac:picMk id="10" creationId="{24F85D15-20D0-BFEC-5302-5C3880141F38}"/>
          </ac:picMkLst>
        </pc:picChg>
      </pc:sldChg>
      <pc:sldChg chg="delSp modSp new mod">
        <pc:chgData name="Shanu cool" userId="1e679d5343991273" providerId="LiveId" clId="{DAD824D6-5F14-4856-AE07-687D1F193B7B}" dt="2025-03-30T15:32:59.962" v="1287" actId="255"/>
        <pc:sldMkLst>
          <pc:docMk/>
          <pc:sldMk cId="1552773980" sldId="270"/>
        </pc:sldMkLst>
        <pc:spChg chg="mod">
          <ac:chgData name="Shanu cool" userId="1e679d5343991273" providerId="LiveId" clId="{DAD824D6-5F14-4856-AE07-687D1F193B7B}" dt="2025-03-30T15:32:59.962" v="1287" actId="255"/>
          <ac:spMkLst>
            <pc:docMk/>
            <pc:sldMk cId="1552773980" sldId="270"/>
            <ac:spMk id="2" creationId="{113EA238-D4A5-D1A9-BDE8-5828837542EE}"/>
          </ac:spMkLst>
        </pc:spChg>
        <pc:spChg chg="del">
          <ac:chgData name="Shanu cool" userId="1e679d5343991273" providerId="LiveId" clId="{DAD824D6-5F14-4856-AE07-687D1F193B7B}" dt="2025-03-30T15:32:45.141" v="1285" actId="478"/>
          <ac:spMkLst>
            <pc:docMk/>
            <pc:sldMk cId="1552773980" sldId="270"/>
            <ac:spMk id="3" creationId="{3315C807-3E65-BC70-625F-01C57F8AE7E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C50BE9-1A9C-5F37-1E04-BE1730DADF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2E4153-4B2E-272C-5B29-14D618E9253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54775-61D5-4D4F-BABF-43B1C5DA66CE}" type="datetimeFigureOut">
              <a:rPr lang="en-IN" smtClean="0"/>
              <a:t>08-04-2025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567BB-29CE-117C-5357-20607AC2DE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AF4C29-B6D5-10E5-1D6A-E56890CCC7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D569D3-F87C-41CC-8D91-460F8A4429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7363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403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982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7861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660197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064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24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62152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7108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76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05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7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90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67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845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15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834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191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9340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Amazon Sales Report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Insight of amazon sale from 2010- 2017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A3D39-C8CE-0939-BA6F-226F1F7F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176" y="113671"/>
            <a:ext cx="9905449" cy="1283614"/>
          </a:xfrm>
        </p:spPr>
        <p:txBody>
          <a:bodyPr/>
          <a:lstStyle/>
          <a:p>
            <a:r>
              <a:rPr lang="en-US" sz="2000" dirty="0"/>
              <a:t>As Revenue and Profit Per Product.</a:t>
            </a:r>
            <a:br>
              <a:rPr lang="en-US" sz="2000" dirty="0"/>
            </a:br>
            <a:r>
              <a:rPr lang="en-US" sz="2000" dirty="0"/>
              <a:t>- ‘Cosmetics’ at rank 1</a:t>
            </a:r>
            <a:r>
              <a:rPr lang="en-US" sz="2000" baseline="30000" dirty="0"/>
              <a:t>st</a:t>
            </a:r>
            <a:r>
              <a:rPr lang="en-US" sz="2000" dirty="0"/>
              <a:t> on both Sales and Profit product.</a:t>
            </a:r>
            <a:br>
              <a:rPr lang="en-US" sz="2000" dirty="0"/>
            </a:br>
            <a:r>
              <a:rPr lang="en-US" sz="2000" dirty="0"/>
              <a:t>- ‘Office Supply’ at Rank 2</a:t>
            </a:r>
            <a:r>
              <a:rPr lang="en-US" sz="2000" baseline="30000" dirty="0"/>
              <a:t>nd</a:t>
            </a:r>
            <a:r>
              <a:rPr lang="en-US" sz="2000" dirty="0"/>
              <a:t> at Sales but 3</a:t>
            </a:r>
            <a:r>
              <a:rPr lang="en-US" sz="2000" baseline="30000" dirty="0"/>
              <a:t>rd</a:t>
            </a:r>
            <a:r>
              <a:rPr lang="en-US" sz="2000" dirty="0"/>
              <a:t> at Profit </a:t>
            </a:r>
            <a:br>
              <a:rPr lang="en-US" sz="2000" dirty="0"/>
            </a:br>
            <a:r>
              <a:rPr lang="en-US" sz="2000" dirty="0"/>
              <a:t>- ‘Household’ at Rank 3</a:t>
            </a:r>
            <a:r>
              <a:rPr lang="en-US" sz="2000" baseline="30000" dirty="0"/>
              <a:t>rd</a:t>
            </a:r>
            <a:r>
              <a:rPr lang="en-US" sz="2000" dirty="0"/>
              <a:t> at sales but 2</a:t>
            </a:r>
            <a:r>
              <a:rPr lang="en-US" sz="2000" baseline="30000" dirty="0"/>
              <a:t>nd</a:t>
            </a:r>
            <a:r>
              <a:rPr lang="en-US" sz="2000" dirty="0"/>
              <a:t> at profit. </a:t>
            </a:r>
            <a:endParaRPr lang="en-IN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4977AC-3622-B560-C335-6C85CE3DE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76" y="1489753"/>
            <a:ext cx="11313008" cy="5254576"/>
          </a:xfrm>
        </p:spPr>
      </p:pic>
    </p:spTree>
    <p:extLst>
      <p:ext uri="{BB962C8B-B14F-4D97-AF65-F5344CB8AC3E}">
        <p14:creationId xmlns:p14="http://schemas.microsoft.com/office/powerpoint/2010/main" val="2759768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F8434-3171-68C3-CAF7-079616B5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7810" y="82848"/>
            <a:ext cx="4429323" cy="615794"/>
          </a:xfrm>
        </p:spPr>
        <p:txBody>
          <a:bodyPr/>
          <a:lstStyle/>
          <a:p>
            <a:pPr algn="ctr"/>
            <a:r>
              <a:rPr lang="en-US" sz="3200" u="sng" dirty="0"/>
              <a:t>Country Wise Analysis</a:t>
            </a:r>
            <a:endParaRPr lang="en-IN" sz="3200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75CA5A-C380-5189-9070-6934EAAEC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570" y="1777428"/>
            <a:ext cx="6102850" cy="49977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81E07B-5CF5-1CC9-7485-94A270DC2A93}"/>
              </a:ext>
            </a:extLst>
          </p:cNvPr>
          <p:cNvSpPr txBox="1"/>
          <p:nvPr/>
        </p:nvSpPr>
        <p:spPr>
          <a:xfrm>
            <a:off x="688369" y="811657"/>
            <a:ext cx="9380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 Top 7 Sales countries are </a:t>
            </a:r>
            <a:r>
              <a:rPr lang="en-US" sz="2000" dirty="0" err="1"/>
              <a:t>Hondruas</a:t>
            </a:r>
            <a:r>
              <a:rPr lang="en-US" sz="2000" dirty="0"/>
              <a:t>, Myanmar, Djibouti, Turkmenistan, Mexico, The Gambia, Lithuania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90439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71158-D537-C793-3818-8890C074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B0A8130-D80F-8164-08AB-A87BCC4B7668}"/>
              </a:ext>
            </a:extLst>
          </p:cNvPr>
          <p:cNvSpPr txBox="1"/>
          <p:nvPr/>
        </p:nvSpPr>
        <p:spPr>
          <a:xfrm>
            <a:off x="933841" y="395556"/>
            <a:ext cx="9380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 Top 7 Profitable countries are Djibouti, Myanmar, Pakistan, Samoa, Honduras, Iceland, </a:t>
            </a:r>
            <a:r>
              <a:rPr lang="en-US" sz="2000" dirty="0" err="1"/>
              <a:t>Azerbaizan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4F85D15-20D0-BFEC-5302-5C3880141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054" y="1677949"/>
            <a:ext cx="4763179" cy="4928333"/>
          </a:xfrm>
        </p:spPr>
      </p:pic>
    </p:spTree>
    <p:extLst>
      <p:ext uri="{BB962C8B-B14F-4D97-AF65-F5344CB8AC3E}">
        <p14:creationId xmlns:p14="http://schemas.microsoft.com/office/powerpoint/2010/main" val="852201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EA238-D4A5-D1A9-BDE8-582883754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174" y="2946442"/>
            <a:ext cx="9404723" cy="965116"/>
          </a:xfrm>
        </p:spPr>
        <p:txBody>
          <a:bodyPr/>
          <a:lstStyle/>
          <a:p>
            <a:pPr algn="ctr"/>
            <a:r>
              <a:rPr lang="en-US" sz="4800" dirty="0"/>
              <a:t>THANK YOU 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155277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760" y="803099"/>
            <a:ext cx="6602973" cy="548640"/>
          </a:xfrm>
        </p:spPr>
        <p:txBody>
          <a:bodyPr>
            <a:normAutofit/>
          </a:bodyPr>
          <a:lstStyle/>
          <a:p>
            <a:r>
              <a:rPr lang="en-US" sz="2400" cap="none" dirty="0">
                <a:solidFill>
                  <a:srgbClr val="FFFFFF"/>
                </a:solidFill>
                <a:latin typeface="+mn-lt"/>
              </a:rPr>
              <a:t>This is overall sales KPI from  year 2010-2017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A8FC41-3438-A58C-C429-E4411915C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63" y="1448143"/>
            <a:ext cx="11313217" cy="50542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77EA2A-0569-6D37-4637-97C5871B2D0C}"/>
              </a:ext>
            </a:extLst>
          </p:cNvPr>
          <p:cNvSpPr txBox="1"/>
          <p:nvPr/>
        </p:nvSpPr>
        <p:spPr>
          <a:xfrm>
            <a:off x="4028440" y="121920"/>
            <a:ext cx="4135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/>
              <a:t>Amazon Sales KPI</a:t>
            </a:r>
            <a:endParaRPr lang="en-IN" sz="3200" u="sng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18E7-E1F2-045E-813A-1A99624E3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4240" y="172296"/>
            <a:ext cx="7376160" cy="603922"/>
          </a:xfrm>
        </p:spPr>
        <p:txBody>
          <a:bodyPr/>
          <a:lstStyle/>
          <a:p>
            <a:pPr algn="ctr"/>
            <a:r>
              <a:rPr lang="en-US" sz="3200" dirty="0"/>
              <a:t>Highest Sale Growth Year is 2012</a:t>
            </a:r>
            <a:endParaRPr lang="en-I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E44B0-890A-2DD7-774C-908650580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02" y="1016000"/>
            <a:ext cx="11250595" cy="555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27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F56BA-9CC5-C627-C88C-9B85B883E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585A-83E8-990E-E3E8-EDD94D55B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321" y="141474"/>
            <a:ext cx="7376160" cy="603922"/>
          </a:xfrm>
        </p:spPr>
        <p:txBody>
          <a:bodyPr/>
          <a:lstStyle/>
          <a:p>
            <a:pPr algn="ctr"/>
            <a:r>
              <a:rPr lang="en-US" sz="3200" dirty="0"/>
              <a:t>2</a:t>
            </a:r>
            <a:r>
              <a:rPr lang="en-US" sz="3200" baseline="30000" dirty="0"/>
              <a:t>nd</a:t>
            </a:r>
            <a:r>
              <a:rPr lang="en-US" sz="3200" dirty="0"/>
              <a:t> Highest Sale Growth Year is 2017</a:t>
            </a:r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432BA-CBAA-30AF-3C90-931F61227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39" y="889234"/>
            <a:ext cx="11260121" cy="567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35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AFD7-503E-2E8E-A213-E79EA243A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191" y="173043"/>
            <a:ext cx="7593649" cy="644562"/>
          </a:xfrm>
        </p:spPr>
        <p:txBody>
          <a:bodyPr/>
          <a:lstStyle/>
          <a:p>
            <a:pPr algn="ctr"/>
            <a:r>
              <a:rPr lang="en-US" sz="3200" dirty="0"/>
              <a:t>Most least sale Growth</a:t>
            </a:r>
            <a:endParaRPr lang="en-I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4F2C99-F3A9-BF35-0BE8-2BD5559D6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39" y="920347"/>
            <a:ext cx="11260121" cy="566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3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6A3E-77ED-E1F1-1130-C835AA64C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4091" y="73959"/>
            <a:ext cx="4455190" cy="535641"/>
          </a:xfrm>
        </p:spPr>
        <p:txBody>
          <a:bodyPr/>
          <a:lstStyle/>
          <a:p>
            <a:pPr algn="ctr"/>
            <a:r>
              <a:rPr lang="en-US" sz="3200" u="sng" dirty="0"/>
              <a:t>Time Series Analysis</a:t>
            </a:r>
            <a:endParaRPr lang="en-IN" sz="3200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F1B994-B2D6-6586-15B0-56DE1B283AF1}"/>
              </a:ext>
            </a:extLst>
          </p:cNvPr>
          <p:cNvSpPr txBox="1"/>
          <p:nvPr/>
        </p:nvSpPr>
        <p:spPr>
          <a:xfrm>
            <a:off x="489755" y="720963"/>
            <a:ext cx="10586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Yearly: Revenue and Profit Trends</a:t>
            </a:r>
          </a:p>
          <a:p>
            <a:pPr marL="285750" indent="-285750">
              <a:buFontTx/>
              <a:buChar char="-"/>
            </a:pPr>
            <a:r>
              <a:rPr lang="en-US" dirty="0"/>
              <a:t>We can see overall Revenue and Profit are a Straight trending line.</a:t>
            </a:r>
          </a:p>
          <a:p>
            <a:pPr marL="285750" indent="-285750">
              <a:buFontTx/>
              <a:buChar char="-"/>
            </a:pPr>
            <a:r>
              <a:rPr lang="en-US" dirty="0"/>
              <a:t>Trend on whole year in 2010,2011,2012,2015,2016 are almost same.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6D6C29-254D-0C63-01E0-6EA953741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55" y="1755657"/>
            <a:ext cx="11212490" cy="493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97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4530-1514-BBFC-589B-96C3833DA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150" y="97118"/>
            <a:ext cx="9821050" cy="939202"/>
          </a:xfrm>
        </p:spPr>
        <p:txBody>
          <a:bodyPr/>
          <a:lstStyle/>
          <a:p>
            <a:r>
              <a:rPr lang="en-US" sz="2400" dirty="0"/>
              <a:t>In 2013, Revenue and profit are </a:t>
            </a:r>
            <a:r>
              <a:rPr lang="en-US" sz="2400" b="1" dirty="0"/>
              <a:t>high</a:t>
            </a:r>
            <a:r>
              <a:rPr lang="en-US" sz="2400" dirty="0"/>
              <a:t> at beginning of year but at the end of year both are get </a:t>
            </a:r>
            <a:r>
              <a:rPr lang="en-US" sz="2400" b="1" dirty="0"/>
              <a:t>low</a:t>
            </a:r>
            <a:r>
              <a:rPr lang="en-US" sz="2400" dirty="0"/>
              <a:t>.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5639E3-7C4E-4615-3B35-FCFF9641E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50" y="1128787"/>
            <a:ext cx="11180663" cy="550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62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2F9BA-B586-AA51-1C21-BEFB04516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9927D-7A45-DB07-24B1-D27839C75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150" y="97118"/>
            <a:ext cx="9821050" cy="939202"/>
          </a:xfrm>
        </p:spPr>
        <p:txBody>
          <a:bodyPr/>
          <a:lstStyle/>
          <a:p>
            <a:r>
              <a:rPr lang="en-US" sz="2400" dirty="0"/>
              <a:t>In 2016, Revenue and profit are </a:t>
            </a:r>
            <a:r>
              <a:rPr lang="en-US" sz="2400" b="1" dirty="0"/>
              <a:t>low</a:t>
            </a:r>
            <a:r>
              <a:rPr lang="en-US" sz="2400" dirty="0"/>
              <a:t> at beginning of year but as per trend it went </a:t>
            </a:r>
            <a:r>
              <a:rPr lang="en-US" sz="2400" b="1" dirty="0"/>
              <a:t>high</a:t>
            </a:r>
            <a:r>
              <a:rPr lang="en-US" sz="2400" dirty="0"/>
              <a:t> at the end of year. .</a:t>
            </a:r>
            <a:br>
              <a:rPr lang="en-US" sz="2700" dirty="0"/>
            </a:br>
            <a:endParaRPr lang="en-IN" sz="2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98AC23-1FA2-122E-C0B0-7C3EB4DBA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50" y="1159981"/>
            <a:ext cx="11252583" cy="55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4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C0BF4-7E31-24A7-F760-83621B9F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517" y="107279"/>
            <a:ext cx="5338129" cy="502322"/>
          </a:xfrm>
        </p:spPr>
        <p:txBody>
          <a:bodyPr/>
          <a:lstStyle/>
          <a:p>
            <a:pPr algn="ctr"/>
            <a:r>
              <a:rPr lang="en-US" sz="3200" u="sng" dirty="0"/>
              <a:t>Sale Product Analysis</a:t>
            </a:r>
            <a:endParaRPr lang="en-IN" sz="3200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E6A3B-9E1E-A7FD-5179-0DBEDF157E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27" y="2490054"/>
            <a:ext cx="3353268" cy="36866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2B44E1-0F20-6EA6-1BA7-30550E6319F0}"/>
              </a:ext>
            </a:extLst>
          </p:cNvPr>
          <p:cNvSpPr txBox="1"/>
          <p:nvPr/>
        </p:nvSpPr>
        <p:spPr>
          <a:xfrm>
            <a:off x="942156" y="949663"/>
            <a:ext cx="9441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As Revenue by Priority As ‘High’ is 35%</a:t>
            </a:r>
          </a:p>
          <a:p>
            <a:r>
              <a:rPr lang="en-IN" dirty="0"/>
              <a:t>- ‘Casual’ is least by Revenue collection.</a:t>
            </a:r>
          </a:p>
          <a:p>
            <a:pPr marL="285750" indent="-285750">
              <a:buFontTx/>
              <a:buChar char="-"/>
            </a:pPr>
            <a:r>
              <a:rPr lang="en-IN" dirty="0"/>
              <a:t>Both ‘Low’ and ‘Medium’ is same contribution as we can see.</a:t>
            </a:r>
          </a:p>
          <a:p>
            <a:r>
              <a:rPr lang="en-IN" dirty="0"/>
              <a:t>- Online Sale are high as comparison to offline channel.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0A1867-5D12-C8CC-0EE9-ED2B10E2F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660" y="2490054"/>
            <a:ext cx="4986204" cy="36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013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187</TotalTime>
  <Words>269</Words>
  <Application>Microsoft Office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Wingdings 3</vt:lpstr>
      <vt:lpstr>Ion</vt:lpstr>
      <vt:lpstr>Amazon Sales Report</vt:lpstr>
      <vt:lpstr>PowerPoint Presentation</vt:lpstr>
      <vt:lpstr>Highest Sale Growth Year is 2012</vt:lpstr>
      <vt:lpstr>2nd Highest Sale Growth Year is 2017</vt:lpstr>
      <vt:lpstr>Most least sale Growth</vt:lpstr>
      <vt:lpstr>Time Series Analysis</vt:lpstr>
      <vt:lpstr>In 2013, Revenue and profit are high at beginning of year but at the end of year both are get low.</vt:lpstr>
      <vt:lpstr>In 2016, Revenue and profit are low at beginning of year but as per trend it went high at the end of year. . </vt:lpstr>
      <vt:lpstr>Sale Product Analysis</vt:lpstr>
      <vt:lpstr>As Revenue and Profit Per Product. - ‘Cosmetics’ at rank 1st on both Sales and Profit product. - ‘Office Supply’ at Rank 2nd at Sales but 3rd at Profit  - ‘Household’ at Rank 3rd at sales but 2nd at profit. </vt:lpstr>
      <vt:lpstr>Country Wise Analysis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Shanu cool</dc:creator>
  <cp:lastModifiedBy>Shanu cool</cp:lastModifiedBy>
  <cp:revision>2</cp:revision>
  <dcterms:created xsi:type="dcterms:W3CDTF">2025-03-30T12:58:45Z</dcterms:created>
  <dcterms:modified xsi:type="dcterms:W3CDTF">2025-04-08T07:59:52Z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